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1464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0F24D-B295-4F1E-95F7-DB3B00D5A2E7}" type="datetimeFigureOut">
              <a:rPr lang="en-GB" smtClean="0"/>
              <a:t>22/09/2015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BD28E-1043-43E6-88B6-3A41FFB9E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662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0F24D-B295-4F1E-95F7-DB3B00D5A2E7}" type="datetimeFigureOut">
              <a:rPr lang="en-GB" smtClean="0"/>
              <a:t>22/09/2015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BD28E-1043-43E6-88B6-3A41FFB9E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478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0F24D-B295-4F1E-95F7-DB3B00D5A2E7}" type="datetimeFigureOut">
              <a:rPr lang="en-GB" smtClean="0"/>
              <a:t>22/09/2015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BD28E-1043-43E6-88B6-3A41FFB9E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7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0F24D-B295-4F1E-95F7-DB3B00D5A2E7}" type="datetimeFigureOut">
              <a:rPr lang="en-GB" smtClean="0"/>
              <a:t>22/09/2015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BD28E-1043-43E6-88B6-3A41FFB9E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220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0F24D-B295-4F1E-95F7-DB3B00D5A2E7}" type="datetimeFigureOut">
              <a:rPr lang="en-GB" smtClean="0"/>
              <a:t>22/09/2015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BD28E-1043-43E6-88B6-3A41FFB9E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057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0F24D-B295-4F1E-95F7-DB3B00D5A2E7}" type="datetimeFigureOut">
              <a:rPr lang="en-GB" smtClean="0"/>
              <a:t>22/09/2015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BD28E-1043-43E6-88B6-3A41FFB9E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393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0F24D-B295-4F1E-95F7-DB3B00D5A2E7}" type="datetimeFigureOut">
              <a:rPr lang="en-GB" smtClean="0"/>
              <a:t>22/09/2015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BD28E-1043-43E6-88B6-3A41FFB9E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479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0F24D-B295-4F1E-95F7-DB3B00D5A2E7}" type="datetimeFigureOut">
              <a:rPr lang="en-GB" smtClean="0"/>
              <a:t>22/09/2015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BD28E-1043-43E6-88B6-3A41FFB9E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999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0F24D-B295-4F1E-95F7-DB3B00D5A2E7}" type="datetimeFigureOut">
              <a:rPr lang="en-GB" smtClean="0"/>
              <a:t>22/09/2015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BD28E-1043-43E6-88B6-3A41FFB9E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99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0F24D-B295-4F1E-95F7-DB3B00D5A2E7}" type="datetimeFigureOut">
              <a:rPr lang="en-GB" smtClean="0"/>
              <a:t>22/09/2015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BD28E-1043-43E6-88B6-3A41FFB9E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768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0F24D-B295-4F1E-95F7-DB3B00D5A2E7}" type="datetimeFigureOut">
              <a:rPr lang="en-GB" smtClean="0"/>
              <a:t>22/09/2015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BD28E-1043-43E6-88B6-3A41FFB9E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648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0F24D-B295-4F1E-95F7-DB3B00D5A2E7}" type="datetimeFigureOut">
              <a:rPr lang="en-GB" smtClean="0"/>
              <a:t>22/09/2015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BD28E-1043-43E6-88B6-3A41FFB9E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Teaching of Writing at </a:t>
            </a:r>
            <a:r>
              <a:rPr lang="en-GB" dirty="0" err="1" smtClean="0"/>
              <a:t>Billingshurst</a:t>
            </a:r>
            <a:r>
              <a:rPr lang="en-GB" dirty="0" smtClean="0"/>
              <a:t> Primary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08076" y="3784540"/>
            <a:ext cx="3600400" cy="2025225"/>
          </a:xfrm>
          <a:prstGeom prst="rect">
            <a:avLst/>
          </a:prstGeom>
        </p:spPr>
      </p:pic>
      <p:pic>
        <p:nvPicPr>
          <p:cNvPr id="1026" name="Picture 2" descr="T:\BPS\English\English 2014-15\Sir Charlie Stinky Socks\Display photos\Whole school 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45811" y="3831420"/>
            <a:ext cx="3540394" cy="199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TLR English\Talk For Writing INSET\Magpie displays\Magpies 0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17032"/>
            <a:ext cx="2075427" cy="276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T:\BPS\English\English 2014-15\Displays\20150706_1224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57902"/>
            <a:ext cx="3511028" cy="197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:\BPS\English\English 2014-15\Displays\20150706_12290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520" y="168019"/>
            <a:ext cx="3648701" cy="205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6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mg.wikinut.com/img/44fgy0bmotiaipnd/jpeg/0/Content-Friendly-Content-Writing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166" y="116633"/>
            <a:ext cx="1241517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 share key changes in the teaching of writing at BPS</a:t>
            </a:r>
          </a:p>
          <a:p>
            <a:r>
              <a:rPr lang="en-GB" dirty="0" smtClean="0"/>
              <a:t>To introduce the key concepts of Talk for Writing</a:t>
            </a:r>
          </a:p>
          <a:p>
            <a:r>
              <a:rPr lang="en-GB" dirty="0" smtClean="0"/>
              <a:t>To share strategies that are used in school and how they can be adapted to be used at home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824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Talk for Writing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effectLst/>
              </a:rPr>
              <a:t>Developed in 2007-8 by Pie Corbett</a:t>
            </a:r>
          </a:p>
          <a:p>
            <a:r>
              <a:rPr lang="en-GB" dirty="0" smtClean="0"/>
              <a:t>Came as a response to writing falling behind reading achievement, especially for boys</a:t>
            </a:r>
            <a:endParaRPr lang="en-GB" dirty="0" smtClean="0">
              <a:effectLst/>
            </a:endParaRPr>
          </a:p>
          <a:p>
            <a:r>
              <a:rPr lang="en-GB" dirty="0"/>
              <a:t>B</a:t>
            </a:r>
            <a:r>
              <a:rPr lang="en-GB" dirty="0" smtClean="0">
                <a:effectLst/>
              </a:rPr>
              <a:t>ased on the principles of how children learn. </a:t>
            </a:r>
          </a:p>
          <a:p>
            <a:r>
              <a:rPr lang="en-GB" dirty="0"/>
              <a:t>E</a:t>
            </a:r>
            <a:r>
              <a:rPr lang="en-GB" dirty="0" smtClean="0">
                <a:effectLst/>
              </a:rPr>
              <a:t>nables children to imitate the language they need for a particular piece of writing orally before reading and analysing it and then writing their own version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60648"/>
            <a:ext cx="1243013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79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wish….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altLang="en-US" dirty="0" smtClean="0"/>
              <a:t>For every child to love writing by engaging them with meaningful tasks which give writing a purpose. </a:t>
            </a:r>
          </a:p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59" y="116632"/>
            <a:ext cx="1243013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711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Power of Talk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Hearing and telling stories is the most powerful way of acquiring language</a:t>
            </a:r>
          </a:p>
          <a:p>
            <a:pPr marL="0" indent="0" algn="ctr"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533" y="116632"/>
            <a:ext cx="1243013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37" y="4873916"/>
            <a:ext cx="2123728" cy="183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25496"/>
            <a:ext cx="1644910" cy="164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600" y="2625496"/>
            <a:ext cx="2155701" cy="185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873" y="2371328"/>
            <a:ext cx="1517319" cy="2286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44" y="2169835"/>
            <a:ext cx="1666663" cy="255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237" y="4365446"/>
            <a:ext cx="1705449" cy="2288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600" y="4607251"/>
            <a:ext cx="1338125" cy="204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651" y="4784811"/>
            <a:ext cx="2457244" cy="1920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018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Word and Language Games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altLang="en-US" dirty="0" smtClean="0"/>
              <a:t>Children need to generate ideas before we are able to teach them to write. </a:t>
            </a:r>
          </a:p>
          <a:p>
            <a:pPr>
              <a:buNone/>
            </a:pPr>
            <a:endParaRPr lang="en-GB" altLang="en-US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6632"/>
            <a:ext cx="1243013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852936"/>
            <a:ext cx="3688804" cy="3688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278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79512" y="260648"/>
            <a:ext cx="3456384" cy="2304256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</a:rPr>
              <a:t>IMITATION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843808" y="2276872"/>
            <a:ext cx="3456384" cy="230425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</a:rPr>
              <a:t>INNOVATION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508104" y="4336264"/>
            <a:ext cx="3456384" cy="2304256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4400" dirty="0">
                <a:solidFill>
                  <a:prstClr val="black"/>
                </a:solidFill>
              </a:rPr>
              <a:t>INVENTION</a:t>
            </a:r>
          </a:p>
        </p:txBody>
      </p:sp>
      <p:pic>
        <p:nvPicPr>
          <p:cNvPr id="13" name="Picture 12" descr="http://clker.com/cliparts/f/5/6/4/1195441923684948462zeimusu_Magpie.svg.hi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51273"/>
            <a:ext cx="3384376" cy="2313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86488"/>
            <a:ext cx="216024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430" y="4700884"/>
            <a:ext cx="1025865" cy="1575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169928"/>
            <a:ext cx="1881386" cy="1470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471" y="2172824"/>
            <a:ext cx="1190873" cy="1793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123" y="2792789"/>
            <a:ext cx="1475656" cy="1272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5571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165</Words>
  <Application>Microsoft Office PowerPoint</Application>
  <PresentationFormat>On-screen Show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The Teaching of Writing at Billingshurst Primary</vt:lpstr>
      <vt:lpstr>Aims</vt:lpstr>
      <vt:lpstr>Talk for Writing</vt:lpstr>
      <vt:lpstr>Our wish….</vt:lpstr>
      <vt:lpstr>The Power of Talk</vt:lpstr>
      <vt:lpstr>Word and Language Games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Teaching of Writing at Billingshurst Primary</dc:title>
  <dc:creator>Claire Wilson</dc:creator>
  <cp:lastModifiedBy>pa</cp:lastModifiedBy>
  <cp:revision>10</cp:revision>
  <dcterms:created xsi:type="dcterms:W3CDTF">2015-07-06T11:17:08Z</dcterms:created>
  <dcterms:modified xsi:type="dcterms:W3CDTF">2015-09-22T09:39:35Z</dcterms:modified>
</cp:coreProperties>
</file>